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7" r:id="rId11"/>
    <p:sldId id="268" r:id="rId12"/>
    <p:sldId id="266" r:id="rId13"/>
    <p:sldId id="269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B66E9-9D93-4CF4-B6F2-CEDF57DD7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816C12-24D2-4CA4-AEFB-03933B3F5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D4F2B7-7299-4F0F-90AB-838D8284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C2E-4AE1-457F-B114-54A982110D2B}" type="datetimeFigureOut">
              <a:rPr lang="nl-BE" smtClean="0"/>
              <a:t>10/04/2019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24D70A-074B-4B85-BA2D-CB8A4088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AE7F6C-EEFE-4312-82A0-F21EB78C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A07-5A8E-4621-9D12-6DDE59754E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905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FD418-68D2-445D-A154-D1C8E5F9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5DEC9F-96DC-40FA-BC22-06BF65FDA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CE7A4E-8915-44A2-988B-8F2227AB6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C2E-4AE1-457F-B114-54A982110D2B}" type="datetimeFigureOut">
              <a:rPr lang="nl-BE" smtClean="0"/>
              <a:t>10/04/2019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DA398A-7CB8-43AE-9944-CCB4ABBE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B00ABF-B719-4559-A702-C6EC9552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A07-5A8E-4621-9D12-6DDE59754E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263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006AE73-7A86-4492-9AED-6BE9D9B14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3D7F835-D014-4F70-9C5D-3F14633B7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C07977-C938-4553-84AB-9E20139E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C2E-4AE1-457F-B114-54A982110D2B}" type="datetimeFigureOut">
              <a:rPr lang="nl-BE" smtClean="0"/>
              <a:t>10/04/2019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FAC5F3-AD45-4188-B5C4-AB1BB6E1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97A7DF-C59C-42EF-BE84-B34FAE48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A07-5A8E-4621-9D12-6DDE59754E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425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6B836-EC17-48B7-B962-BA93CACB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DBDC8D-6A1C-4A9D-9506-5DC2A2074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887DFF-447F-4289-9E72-FD9F7DF5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C2E-4AE1-457F-B114-54A982110D2B}" type="datetimeFigureOut">
              <a:rPr lang="nl-BE" smtClean="0"/>
              <a:t>10/04/2019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BE1536-2682-4BA0-988C-30262644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50D67A-B38D-40BC-8FFB-46906B49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A07-5A8E-4621-9D12-6DDE59754E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803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9E126-7989-4689-9B1A-5F852453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4341BF-7103-4B03-B5EF-17C48D236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017898-C5EF-45F2-8A7A-17E78B56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C2E-4AE1-457F-B114-54A982110D2B}" type="datetimeFigureOut">
              <a:rPr lang="nl-BE" smtClean="0"/>
              <a:t>10/04/2019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4038BD-1D6A-41D9-ACFF-B4FCF364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CF8A7E-2B6E-4963-BFAA-8F6E3127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A07-5A8E-4621-9D12-6DDE59754E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402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DF644-E012-495B-A6C8-59CC652F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AD1BFA-A20F-43D3-BF0B-9F2716A5D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6A7112-A166-432F-B432-AB8BF003D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837E0B-A1FE-4B52-8DAA-8D6CE9EF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C2E-4AE1-457F-B114-54A982110D2B}" type="datetimeFigureOut">
              <a:rPr lang="nl-BE" smtClean="0"/>
              <a:t>10/04/2019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B91AF4-24E4-43E8-8BBF-379E3D1C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F6D5A7-1315-4A10-BFB0-0A4C3C0E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A07-5A8E-4621-9D12-6DDE59754E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635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76D4F-FF1E-40A7-B09C-75CB3DBA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E737A3-64D4-4E5A-9E32-F62AD6F62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7BB2B7-A56A-42A2-9F1C-AD43B2D45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D8B574-3EC9-4D66-AE9B-8B369D7BF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5DB1988-5152-4E81-AC8E-6F45E8ABA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E70E191-ADE5-4E4B-BFA1-33A1541F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C2E-4AE1-457F-B114-54A982110D2B}" type="datetimeFigureOut">
              <a:rPr lang="nl-BE" smtClean="0"/>
              <a:t>10/04/2019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992453F-19A0-494D-81E8-E75F09C1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6701C2D-865B-4177-99D1-9E69B0D5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A07-5A8E-4621-9D12-6DDE59754E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508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A7798-808E-4378-B8AE-7FFD4FA0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7590E29-E23A-4F88-863D-A78601F9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C2E-4AE1-457F-B114-54A982110D2B}" type="datetimeFigureOut">
              <a:rPr lang="nl-BE" smtClean="0"/>
              <a:t>10/04/2019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2F3CA8-8494-4BF3-81E7-62479006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9F8C19-82A4-457E-8331-E9C6B9F5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A07-5A8E-4621-9D12-6DDE59754E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768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B268D55-F40E-4A81-A116-533C17E0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C2E-4AE1-457F-B114-54A982110D2B}" type="datetimeFigureOut">
              <a:rPr lang="nl-BE" smtClean="0"/>
              <a:t>10/04/2019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2E6A18C-6A5B-4CB7-8C0D-C1E89D7D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D522B6-31BA-4307-9DE6-4579E0E7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A07-5A8E-4621-9D12-6DDE59754E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859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CEB97-C1A7-4104-9587-8039EFDE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F1D622-96EE-41C9-96E9-5C117E662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E04441-209D-4809-817D-1959EB7E9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125A38-071B-460F-8357-9C0B9A64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C2E-4AE1-457F-B114-54A982110D2B}" type="datetimeFigureOut">
              <a:rPr lang="nl-BE" smtClean="0"/>
              <a:t>10/04/2019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D444AC-7981-489B-AD29-CA41F3AB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1F3C0A-7D6F-4B73-B2DE-C85BCB34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A07-5A8E-4621-9D12-6DDE59754E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06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9EFF6-3585-42F7-A696-F83223F0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C854D8-E182-428A-BCBF-8B8E3FC3A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04A8A9-9213-4DEA-9073-C37A44DE9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FC9AB8-3E05-4238-9739-5FC20DDD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C2E-4AE1-457F-B114-54A982110D2B}" type="datetimeFigureOut">
              <a:rPr lang="nl-BE" smtClean="0"/>
              <a:t>10/04/2019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0A245E-A89F-4E5B-B029-33952705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5D4FBA-95C6-43CC-BF7F-786D6881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FA07-5A8E-4621-9D12-6DDE59754E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228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8C7C74-8DE9-4B23-A5E6-CCE59F92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DB453E-7E71-4D8F-A8AF-DF56449DB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4434A4-75C0-4D0B-A91B-25CF509D0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4AC2E-4AE1-457F-B114-54A982110D2B}" type="datetimeFigureOut">
              <a:rPr lang="nl-BE" smtClean="0"/>
              <a:t>10/04/2019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B7622E-2CFC-4AE4-BD67-7134BBC85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685248-5386-4E8F-9547-C2298FCC1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FA07-5A8E-4621-9D12-6DDE59754E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769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401F5-757C-4471-968E-10F5EF610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CFC2F1-0EB3-4DBC-B17A-C1212801B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ECBFD4-3A8E-4ACD-AC41-BB154F0E5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1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CB59922-3444-411F-AD9C-576EE813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6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A748C8E-645D-42A9-B7DF-8EB259DA2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2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1E071A6-49A6-47AC-8D0B-B963CA0EC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07DEA06-8562-41D6-82E4-3767B3FAD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7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34832EC-24A3-4FB9-A290-85A44FF66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7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87E46CA-1840-4561-8311-E03F69B98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3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C3B27A4-BCD0-4557-8127-08A6A7116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0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B1FD009-7D39-45B8-969D-F5F3FD494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4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67E9C67-7D46-4A62-8FD2-83C352383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9622F4B-D5C9-4E4A-9050-5257B4031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2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72A4417-EE7E-4C6F-95A0-CC720D806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5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5A09E1E-C133-4075-A4BF-3BF015EA9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752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Marie Keppens</dc:creator>
  <cp:lastModifiedBy>Marie Keppens</cp:lastModifiedBy>
  <cp:revision>6</cp:revision>
  <dcterms:created xsi:type="dcterms:W3CDTF">2019-04-08T22:28:35Z</dcterms:created>
  <dcterms:modified xsi:type="dcterms:W3CDTF">2019-04-10T10:07:14Z</dcterms:modified>
</cp:coreProperties>
</file>