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4" r:id="rId9"/>
    <p:sldId id="263" r:id="rId10"/>
    <p:sldId id="269" r:id="rId11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EB66E9-9D93-4CF4-B6F2-CEDF57DD7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4816C12-24D2-4CA4-AEFB-03933B3F53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FD4F2B7-7299-4F0F-90AB-838D82841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AC2E-4AE1-457F-B114-54A982110D2B}" type="datetimeFigureOut">
              <a:rPr lang="nl-BE" smtClean="0"/>
              <a:t>14/06/2019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924D70A-074B-4B85-BA2D-CB8A40883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AE7F6C-EEFE-4312-82A0-F21EB78C1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FA07-5A8E-4621-9D12-6DDE59754E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89059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3FD418-68D2-445D-A154-D1C8E5F92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B5DEC9F-96DC-40FA-BC22-06BF65FDA3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CE7A4E-8915-44A2-988B-8F2227AB6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AC2E-4AE1-457F-B114-54A982110D2B}" type="datetimeFigureOut">
              <a:rPr lang="nl-BE" smtClean="0"/>
              <a:t>14/06/2019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DA398A-7CB8-43AE-9944-CCB4ABBEE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8B00ABF-B719-4559-A702-C6EC95525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FA07-5A8E-4621-9D12-6DDE59754E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82638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006AE73-7A86-4492-9AED-6BE9D9B145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3D7F835-D014-4F70-9C5D-3F14633B7E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C07977-C938-4553-84AB-9E20139E3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AC2E-4AE1-457F-B114-54A982110D2B}" type="datetimeFigureOut">
              <a:rPr lang="nl-BE" smtClean="0"/>
              <a:t>14/06/2019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1FAC5F3-AD45-4188-B5C4-AB1BB6E1F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797A7DF-C59C-42EF-BE84-B34FAE48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FA07-5A8E-4621-9D12-6DDE59754E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84251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E6B836-EC17-48B7-B962-BA93CACBB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CDBDC8D-6A1C-4A9D-9506-5DC2A2074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887DFF-447F-4289-9E72-FD9F7DF5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AC2E-4AE1-457F-B114-54A982110D2B}" type="datetimeFigureOut">
              <a:rPr lang="nl-BE" smtClean="0"/>
              <a:t>14/06/2019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BE1536-2682-4BA0-988C-302626442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E50D67A-B38D-40BC-8FFB-46906B497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FA07-5A8E-4621-9D12-6DDE59754E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8031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99E126-7989-4689-9B1A-5F852453A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54341BF-7103-4B03-B5EF-17C48D236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C017898-C5EF-45F2-8A7A-17E78B561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AC2E-4AE1-457F-B114-54A982110D2B}" type="datetimeFigureOut">
              <a:rPr lang="nl-BE" smtClean="0"/>
              <a:t>14/06/2019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4038BD-1D6A-41D9-ACFF-B4FCF3644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2CF8A7E-2B6E-4963-BFAA-8F6E31279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FA07-5A8E-4621-9D12-6DDE59754E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44025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7DF644-E012-495B-A6C8-59CC652F9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AD1BFA-A20F-43D3-BF0B-9F2716A5D6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F6A7112-A166-432F-B432-AB8BF003D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C837E0B-A1FE-4B52-8DAA-8D6CE9EFD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AC2E-4AE1-457F-B114-54A982110D2B}" type="datetimeFigureOut">
              <a:rPr lang="nl-BE" smtClean="0"/>
              <a:t>14/06/2019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4B91AF4-24E4-43E8-8BBF-379E3D1C2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CF6D5A7-1315-4A10-BFB0-0A4C3C0EF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FA07-5A8E-4621-9D12-6DDE59754E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2635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876D4F-FF1E-40A7-B09C-75CB3DBA4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9E737A3-64D4-4E5A-9E32-F62AD6F62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C7BB2B7-A56A-42A2-9F1C-AD43B2D45B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FD8B574-3EC9-4D66-AE9B-8B369D7BFD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5DB1988-5152-4E81-AC8E-6F45E8ABA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E70E191-ADE5-4E4B-BFA1-33A1541FE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AC2E-4AE1-457F-B114-54A982110D2B}" type="datetimeFigureOut">
              <a:rPr lang="nl-BE" smtClean="0"/>
              <a:t>14/06/2019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992453F-19A0-494D-81E8-E75F09C14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6701C2D-865B-4177-99D1-9E69B0D5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FA07-5A8E-4621-9D12-6DDE59754E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95086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FA7798-808E-4378-B8AE-7FFD4FA0A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7590E29-E23A-4F88-863D-A78601F93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AC2E-4AE1-457F-B114-54A982110D2B}" type="datetimeFigureOut">
              <a:rPr lang="nl-BE" smtClean="0"/>
              <a:t>14/06/2019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62F3CA8-8494-4BF3-81E7-624790069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C9F8C19-82A4-457E-8331-E9C6B9F5F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FA07-5A8E-4621-9D12-6DDE59754E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7686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B268D55-F40E-4A81-A116-533C17E08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AC2E-4AE1-457F-B114-54A982110D2B}" type="datetimeFigureOut">
              <a:rPr lang="nl-BE" smtClean="0"/>
              <a:t>14/06/2019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2E6A18C-6A5B-4CB7-8C0D-C1E89D7DA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7D522B6-31BA-4307-9DE6-4579E0E7B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FA07-5A8E-4621-9D12-6DDE59754E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8594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ACEB97-C1A7-4104-9587-8039EFDEA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F1D622-96EE-41C9-96E9-5C117E662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5E04441-209D-4809-817D-1959EB7E9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0125A38-071B-460F-8357-9C0B9A647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AC2E-4AE1-457F-B114-54A982110D2B}" type="datetimeFigureOut">
              <a:rPr lang="nl-BE" smtClean="0"/>
              <a:t>14/06/2019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FD444AC-7981-489B-AD29-CA41F3ABF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F1F3C0A-7D6F-4B73-B2DE-C85BCB34C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FA07-5A8E-4621-9D12-6DDE59754E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4069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29EFF6-3585-42F7-A696-F83223F0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2C854D8-E182-428A-BCBF-8B8E3FC3AF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704A8A9-9213-4DEA-9073-C37A44DE92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AFC9AB8-3E05-4238-9739-5FC20DDD0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AC2E-4AE1-457F-B114-54A982110D2B}" type="datetimeFigureOut">
              <a:rPr lang="nl-BE" smtClean="0"/>
              <a:t>14/06/2019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B0A245E-A89F-4E5B-B029-339527059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F5D4FBA-95C6-43CC-BF7F-786D6881E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FA07-5A8E-4621-9D12-6DDE59754E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2282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78C7C74-8DE9-4B23-A5E6-CCE59F921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DB453E-7E71-4D8F-A8AF-DF56449DB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4434A4-75C0-4D0B-A91B-25CF509D0D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4AC2E-4AE1-457F-B114-54A982110D2B}" type="datetimeFigureOut">
              <a:rPr lang="nl-BE" smtClean="0"/>
              <a:t>14/06/2019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7B7622E-2CFC-4AE4-BD67-7134BBC85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7685248-5386-4E8F-9547-C2298FCC1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FA07-5A8E-4621-9D12-6DDE59754E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7694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C401F5-757C-4471-968E-10F5EF610A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FCFC2F1-0EB3-4DBC-B17A-C1212801BC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CECBFD4-3A8E-4ACD-AC41-BB154F0E5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15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07DEA06-8562-41D6-82E4-3767B3FAD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72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34832EC-24A3-4FB9-A290-85A44FF66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70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87E46CA-1840-4561-8311-E03F69B98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E73CB0B-6001-4734-BF06-D56D7B2DE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B1286F5-1877-4EF0-B135-D8329145B8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31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C3B27A4-BCD0-4557-8127-08A6A7116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625A92A-6F62-4F1D-9E58-C9388372F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0ADD131-5E6E-42C9-B066-994AC9225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08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B1FD009-7D39-45B8-969D-F5F3FD494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2E14404-EE83-4694-8260-3B518DA7E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46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67E9C67-7D46-4A62-8FD2-83C352383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25C6BF4-A7A0-46C6-879C-BD7590B8F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2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9622F4B-D5C9-4E4A-9050-5257B4031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706262A-A1F3-4317-B07D-08C7048DE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27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72A4417-EE7E-4C6F-95A0-CC720D806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84B34A3-3897-462C-884D-C66FC8330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53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5A09E1E-C133-4075-A4BF-3BF015EA9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7C56854-F4DC-406F-BA2C-80A5DFEC9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7524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Breedbeeld</PresentationFormat>
  <Paragraphs>0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Marie Keppens</dc:creator>
  <cp:lastModifiedBy>Marie Keppens</cp:lastModifiedBy>
  <cp:revision>8</cp:revision>
  <dcterms:created xsi:type="dcterms:W3CDTF">2019-04-08T22:28:35Z</dcterms:created>
  <dcterms:modified xsi:type="dcterms:W3CDTF">2019-06-14T20:29:46Z</dcterms:modified>
</cp:coreProperties>
</file>